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2811700" cy="30275213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6" userDrawn="1">
          <p15:clr>
            <a:srgbClr val="A4A3A4"/>
          </p15:clr>
        </p15:guide>
        <p15:guide id="2" pos="13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C8C"/>
    <a:srgbClr val="B4D6F9"/>
    <a:srgbClr val="31859C"/>
    <a:srgbClr val="A4DE76"/>
    <a:srgbClr val="F7F9FB"/>
    <a:srgbClr val="CCC355"/>
    <a:srgbClr val="B2E57A"/>
    <a:srgbClr val="D99694"/>
    <a:srgbClr val="C2DDFD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8"/>
    <p:restoredTop sz="94720"/>
  </p:normalViewPr>
  <p:slideViewPr>
    <p:cSldViewPr snapToGrid="0" snapToObjects="1">
      <p:cViewPr>
        <p:scale>
          <a:sx n="47" d="100"/>
          <a:sy n="47" d="100"/>
        </p:scale>
        <p:origin x="2496" y="328"/>
      </p:cViewPr>
      <p:guideLst>
        <p:guide orient="horz" pos="9536"/>
        <p:guide pos="134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127043373208475E-2"/>
          <c:y val="0.17770454837708263"/>
          <c:w val="0.92938902904369458"/>
          <c:h val="0.581742065961014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IntraJ</c:v>
                </c:pt>
              </c:strCache>
            </c:strRef>
          </c:tx>
          <c:spPr>
            <a:solidFill>
              <a:srgbClr val="A4DE76"/>
            </a:solidFill>
            <a:ln w="254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ANTLR</c:v>
                </c:pt>
                <c:pt idx="1">
                  <c:v>PMD</c:v>
                </c:pt>
                <c:pt idx="2">
                  <c:v>JFC</c:v>
                </c:pt>
                <c:pt idx="3">
                  <c:v>FOP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2.67</c:v>
                </c:pt>
                <c:pt idx="1">
                  <c:v>4.03</c:v>
                </c:pt>
                <c:pt idx="2">
                  <c:v>5.04</c:v>
                </c:pt>
                <c:pt idx="3">
                  <c:v>5.09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DA-4940-87DD-1C5165C1DB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SonarQube</c:v>
                </c:pt>
              </c:strCache>
            </c:strRef>
          </c:tx>
          <c:spPr>
            <a:solidFill>
              <a:srgbClr val="B4D6F9"/>
            </a:solidFill>
            <a:ln w="254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ANTLR</c:v>
                </c:pt>
                <c:pt idx="1">
                  <c:v>PMD</c:v>
                </c:pt>
                <c:pt idx="2">
                  <c:v>JFC</c:v>
                </c:pt>
                <c:pt idx="3">
                  <c:v>FOP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5.15</c:v>
                </c:pt>
                <c:pt idx="1">
                  <c:v>10.94</c:v>
                </c:pt>
                <c:pt idx="2">
                  <c:v>11.05</c:v>
                </c:pt>
                <c:pt idx="3">
                  <c:v>17.54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DA-4940-87DD-1C5165C1DB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7971375"/>
        <c:axId val="587632831"/>
      </c:barChart>
      <c:catAx>
        <c:axId val="587971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587632831"/>
        <c:crosses val="autoZero"/>
        <c:auto val="1"/>
        <c:lblAlgn val="ctr"/>
        <c:lblOffset val="100"/>
        <c:noMultiLvlLbl val="0"/>
      </c:catAx>
      <c:valAx>
        <c:axId val="587632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587971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236004161542732"/>
          <c:y val="0.88404638910789879"/>
          <c:w val="0.33971790976381955"/>
          <c:h val="8.39641166568417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967879910672814E-2"/>
          <c:y val="4.0207114363071547E-2"/>
          <c:w val="0.98170864485302667"/>
          <c:h val="0.757153174737860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IntraJ</c:v>
                </c:pt>
              </c:strCache>
            </c:strRef>
          </c:tx>
          <c:spPr>
            <a:solidFill>
              <a:srgbClr val="A4DE76"/>
            </a:solidFill>
            <a:ln w="254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ANTLR</c:v>
                </c:pt>
                <c:pt idx="1">
                  <c:v>PMD</c:v>
                </c:pt>
                <c:pt idx="2">
                  <c:v>JFC</c:v>
                </c:pt>
                <c:pt idx="3">
                  <c:v>FOP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3.04</c:v>
                </c:pt>
                <c:pt idx="1">
                  <c:v>4.3600000000000003</c:v>
                </c:pt>
                <c:pt idx="2">
                  <c:v>5.91</c:v>
                </c:pt>
                <c:pt idx="3">
                  <c:v>5.84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F-8D4B-825A-9521A6866D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SonarQube</c:v>
                </c:pt>
              </c:strCache>
            </c:strRef>
          </c:tx>
          <c:spPr>
            <a:solidFill>
              <a:srgbClr val="B4D6F9"/>
            </a:solidFill>
            <a:ln w="2540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ANTLR</c:v>
                </c:pt>
                <c:pt idx="1">
                  <c:v>PMD</c:v>
                </c:pt>
                <c:pt idx="2">
                  <c:v>JFC</c:v>
                </c:pt>
                <c:pt idx="3">
                  <c:v>FOP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17.259999999999998</c:v>
                </c:pt>
                <c:pt idx="1">
                  <c:v>23.16</c:v>
                </c:pt>
                <c:pt idx="2">
                  <c:v>21.520000000000003</c:v>
                </c:pt>
                <c:pt idx="3">
                  <c:v>36.450000000000003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F-8D4B-825A-9521A6866D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3499343"/>
        <c:axId val="564294015"/>
      </c:barChart>
      <c:catAx>
        <c:axId val="55349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564294015"/>
        <c:crosses val="autoZero"/>
        <c:auto val="1"/>
        <c:lblAlgn val="ctr"/>
        <c:lblOffset val="100"/>
        <c:noMultiLvlLbl val="0"/>
      </c:catAx>
      <c:valAx>
        <c:axId val="564294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55349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844253034758889"/>
          <c:y val="0.86075076268451589"/>
          <c:w val="0.37700687119342191"/>
          <c:h val="0.131538146976417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1C8B3-F253-D84E-BD1B-DBCDC50BE8AC}" type="datetimeFigureOut">
              <a:rPr lang="en-SE" smtClean="0"/>
              <a:t>2022-09-13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85900" y="1257300"/>
            <a:ext cx="48006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7AF14-5B18-DB46-8B3E-5545DE9EF48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0002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Discuss Magpie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AF14-5B18-DB46-8B3E-5545DE9EF489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6832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40132" y="7084246"/>
            <a:ext cx="38530004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2140132" y="17520569"/>
            <a:ext cx="38530004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40131" y="7084246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1882388" y="7084246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21882388" y="17520569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2140131" y="17520569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2140131" y="7084246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1882388" y="7084246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2140132" y="7084246"/>
            <a:ext cx="38530004" cy="19981356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2140132" y="7084246"/>
            <a:ext cx="38530004" cy="1998110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2140131" y="7084246"/>
            <a:ext cx="18802003" cy="1998110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21882388" y="7084246"/>
            <a:ext cx="18802003" cy="1998110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2140132" y="1207737"/>
            <a:ext cx="38530004" cy="25857612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2140131" y="7084246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2140131" y="17520569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21882388" y="7084246"/>
            <a:ext cx="18802003" cy="1998110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140131" y="7084246"/>
            <a:ext cx="18802003" cy="1998110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1882388" y="7084246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1882388" y="17520569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73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40131" y="7084246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1882388" y="7084246"/>
            <a:ext cx="18802003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40132" y="17520569"/>
            <a:ext cx="38528986" cy="9530776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140132" y="1207736"/>
            <a:ext cx="38530004" cy="5055484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2140132" y="7084246"/>
            <a:ext cx="38530004" cy="19981102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US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US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US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US"/>
              <a:t>Ninth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18" Type="http://schemas.openxmlformats.org/officeDocument/2006/relationships/chart" Target="../charts/chart1.xml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10" Type="http://schemas.openxmlformats.org/officeDocument/2006/relationships/image" Target="../media/image8.svg"/><Relationship Id="rId19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8.png"/><Relationship Id="rId2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25" descr="Text&#10;&#10;Description automatically generated">
            <a:extLst>
              <a:ext uri="{FF2B5EF4-FFF2-40B4-BE49-F238E27FC236}">
                <a16:creationId xmlns:a16="http://schemas.microsoft.com/office/drawing/2014/main" id="{22A76C11-A065-8568-4F9D-1E192D76C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87" y="5306017"/>
            <a:ext cx="6820785" cy="4435895"/>
          </a:xfrm>
          <a:prstGeom prst="rect">
            <a:avLst/>
          </a:prstGeom>
        </p:spPr>
      </p:pic>
      <p:sp>
        <p:nvSpPr>
          <p:cNvPr id="118" name="CustomShape 4">
            <a:extLst>
              <a:ext uri="{FF2B5EF4-FFF2-40B4-BE49-F238E27FC236}">
                <a16:creationId xmlns:a16="http://schemas.microsoft.com/office/drawing/2014/main" id="{288C880B-0B4A-0A6E-0129-083C08AA8539}"/>
              </a:ext>
            </a:extLst>
          </p:cNvPr>
          <p:cNvSpPr/>
          <p:nvPr/>
        </p:nvSpPr>
        <p:spPr>
          <a:xfrm flipH="1">
            <a:off x="33541844" y="-23447"/>
            <a:ext cx="9292032" cy="30322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0"/>
          </a:effectLst>
        </p:spPr>
        <p:txBody>
          <a:bodyPr/>
          <a:lstStyle/>
          <a:p>
            <a:r>
              <a:rPr lang="en-SE" dirty="0"/>
              <a:t>`</a:t>
            </a:r>
          </a:p>
        </p:txBody>
      </p:sp>
      <p:sp>
        <p:nvSpPr>
          <p:cNvPr id="38" name="CustomShape 4"/>
          <p:cNvSpPr/>
          <p:nvPr/>
        </p:nvSpPr>
        <p:spPr>
          <a:xfrm flipH="1">
            <a:off x="-24534" y="70461"/>
            <a:ext cx="9292032" cy="30322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0"/>
          </a:effectLst>
        </p:spPr>
        <p:txBody>
          <a:bodyPr/>
          <a:lstStyle/>
          <a:p>
            <a:endParaRPr lang="en-SE" dirty="0"/>
          </a:p>
        </p:txBody>
      </p:sp>
      <p:sp>
        <p:nvSpPr>
          <p:cNvPr id="44" name="CustomShape 10"/>
          <p:cNvSpPr/>
          <p:nvPr/>
        </p:nvSpPr>
        <p:spPr>
          <a:xfrm>
            <a:off x="44249667" y="5299367"/>
            <a:ext cx="206512" cy="1522116"/>
          </a:xfrm>
          <a:prstGeom prst="rect">
            <a:avLst/>
          </a:prstGeom>
        </p:spPr>
      </p:sp>
      <p:sp>
        <p:nvSpPr>
          <p:cNvPr id="49" name="CustomShape 15"/>
          <p:cNvSpPr/>
          <p:nvPr/>
        </p:nvSpPr>
        <p:spPr>
          <a:xfrm>
            <a:off x="20966696" y="39210058"/>
            <a:ext cx="673392" cy="1154227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869A3-739C-B084-2BCC-BB93943B2658}"/>
              </a:ext>
            </a:extLst>
          </p:cNvPr>
          <p:cNvSpPr txBox="1"/>
          <p:nvPr/>
        </p:nvSpPr>
        <p:spPr>
          <a:xfrm>
            <a:off x="9323629" y="16645"/>
            <a:ext cx="242113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31859C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a precise framework for Source-level control-flow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C8CA0-A99F-BD8D-59D2-FDD1442181AB}"/>
              </a:ext>
            </a:extLst>
          </p:cNvPr>
          <p:cNvSpPr txBox="1"/>
          <p:nvPr/>
        </p:nvSpPr>
        <p:spPr>
          <a:xfrm>
            <a:off x="9808807" y="2307261"/>
            <a:ext cx="15701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1859C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Idriss riouak, Christoph reichenbach, Görel Hedin,</a:t>
            </a:r>
            <a:r>
              <a:rPr lang="en-GB" sz="3200" b="1" baseline="30000" dirty="0">
                <a:solidFill>
                  <a:srgbClr val="31859C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   </a:t>
            </a:r>
            <a:r>
              <a:rPr lang="en-GB" sz="3200" b="1" dirty="0">
                <a:solidFill>
                  <a:srgbClr val="31859C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and Niklas FOrs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85C65-72D6-D0B6-B1AC-AFDA4CA1BCCD}"/>
              </a:ext>
            </a:extLst>
          </p:cNvPr>
          <p:cNvSpPr txBox="1"/>
          <p:nvPr/>
        </p:nvSpPr>
        <p:spPr>
          <a:xfrm>
            <a:off x="24296188" y="2368816"/>
            <a:ext cx="7829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Lund University, Sweden</a:t>
            </a:r>
          </a:p>
        </p:txBody>
      </p:sp>
      <p:sp>
        <p:nvSpPr>
          <p:cNvPr id="183" name="Snip and Round Single Corner of Rectangle 182">
            <a:extLst>
              <a:ext uri="{FF2B5EF4-FFF2-40B4-BE49-F238E27FC236}">
                <a16:creationId xmlns:a16="http://schemas.microsoft.com/office/drawing/2014/main" id="{DB26667F-E342-6390-98F4-0F8586B567DD}"/>
              </a:ext>
            </a:extLst>
          </p:cNvPr>
          <p:cNvSpPr/>
          <p:nvPr/>
        </p:nvSpPr>
        <p:spPr>
          <a:xfrm>
            <a:off x="40050755" y="4367945"/>
            <a:ext cx="1522318" cy="1862844"/>
          </a:xfrm>
          <a:prstGeom prst="snipRoundRect">
            <a:avLst/>
          </a:prstGeom>
          <a:solidFill>
            <a:srgbClr val="A4DE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A4DE76"/>
              </a:solidFill>
            </a:endParaRPr>
          </a:p>
        </p:txBody>
      </p:sp>
      <p:sp>
        <p:nvSpPr>
          <p:cNvPr id="182" name="Snip and Round Single Corner of Rectangle 181">
            <a:extLst>
              <a:ext uri="{FF2B5EF4-FFF2-40B4-BE49-F238E27FC236}">
                <a16:creationId xmlns:a16="http://schemas.microsoft.com/office/drawing/2014/main" id="{55785136-ED58-385F-4AF7-292C5B2B298F}"/>
              </a:ext>
            </a:extLst>
          </p:cNvPr>
          <p:cNvSpPr/>
          <p:nvPr/>
        </p:nvSpPr>
        <p:spPr>
          <a:xfrm>
            <a:off x="36328753" y="2892036"/>
            <a:ext cx="1559870" cy="1862844"/>
          </a:xfrm>
          <a:prstGeom prst="snipRoundRect">
            <a:avLst/>
          </a:prstGeom>
          <a:solidFill>
            <a:srgbClr val="A4DE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A4DE7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9B2725-B14C-9CE9-C01B-01D7372C83C6}"/>
              </a:ext>
            </a:extLst>
          </p:cNvPr>
          <p:cNvSpPr txBox="1"/>
          <p:nvPr/>
        </p:nvSpPr>
        <p:spPr>
          <a:xfrm>
            <a:off x="-31439" y="57278"/>
            <a:ext cx="90853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E" sz="4400" b="1" dirty="0">
                <a:solidFill>
                  <a:srgbClr val="31859C"/>
                </a:solidFill>
                <a:latin typeface="Equinox Regular" panose="02000500000000000000" pitchFamily="2" charset="0"/>
              </a:rPr>
              <a:t>MOTIVaTIONs</a:t>
            </a:r>
            <a:endParaRPr lang="en-SE" sz="2800" b="1" dirty="0"/>
          </a:p>
          <a:p>
            <a:pPr>
              <a:spcAft>
                <a:spcPts val="1200"/>
              </a:spcAft>
            </a:pP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Static program analysis plays a fundamental role in software development and helps developers to detect subtle bugs such as null pointer exceptions or security vulnerabilities. </a:t>
            </a:r>
          </a:p>
          <a:p>
            <a:endParaRPr lang="en-GB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 this poster, we present </a:t>
            </a:r>
            <a:r>
              <a:rPr lang="en-GB" sz="2800" dirty="0">
                <a:solidFill>
                  <a:srgbClr val="0070C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IntraJ</a:t>
            </a: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an instance of the </a:t>
            </a:r>
            <a:r>
              <a:rPr lang="en-GB" sz="2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IntraCFG</a:t>
            </a: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framework that constructs precise intraprocedural control-flow graphs.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3D2CC00-EDF7-0FA1-1F75-69D389E9B909}"/>
              </a:ext>
            </a:extLst>
          </p:cNvPr>
          <p:cNvCxnSpPr>
            <a:cxnSpLocks/>
          </p:cNvCxnSpPr>
          <p:nvPr/>
        </p:nvCxnSpPr>
        <p:spPr>
          <a:xfrm>
            <a:off x="33541844" y="-218921"/>
            <a:ext cx="0" cy="30556812"/>
          </a:xfrm>
          <a:prstGeom prst="line">
            <a:avLst/>
          </a:prstGeom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7BD38B9-C1D5-8074-8B78-F0F228F4C057}"/>
              </a:ext>
            </a:extLst>
          </p:cNvPr>
          <p:cNvSpPr txBox="1"/>
          <p:nvPr/>
        </p:nvSpPr>
        <p:spPr>
          <a:xfrm>
            <a:off x="55863" y="8264310"/>
            <a:ext cx="1113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Our benchmarks: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1293B5C-CC48-73AC-C46F-7A1C3B39483B}"/>
              </a:ext>
            </a:extLst>
          </p:cNvPr>
          <p:cNvCxnSpPr>
            <a:cxnSpLocks/>
          </p:cNvCxnSpPr>
          <p:nvPr/>
        </p:nvCxnSpPr>
        <p:spPr>
          <a:xfrm flipH="1">
            <a:off x="16678512" y="8469008"/>
            <a:ext cx="7352272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192B278-2F53-547E-A1C2-1115C23C5B7B}"/>
              </a:ext>
            </a:extLst>
          </p:cNvPr>
          <p:cNvCxnSpPr>
            <a:cxnSpLocks/>
          </p:cNvCxnSpPr>
          <p:nvPr/>
        </p:nvCxnSpPr>
        <p:spPr>
          <a:xfrm>
            <a:off x="13988277" y="8621222"/>
            <a:ext cx="385010" cy="0"/>
          </a:xfrm>
          <a:prstGeom prst="line">
            <a:avLst/>
          </a:prstGeom>
          <a:ln w="889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9B545E0B-9F53-AC14-C0AB-06E645718CD8}"/>
              </a:ext>
            </a:extLst>
          </p:cNvPr>
          <p:cNvGrpSpPr/>
          <p:nvPr/>
        </p:nvGrpSpPr>
        <p:grpSpPr>
          <a:xfrm>
            <a:off x="55863" y="8821291"/>
            <a:ext cx="8983182" cy="2006555"/>
            <a:chOff x="55863" y="10963597"/>
            <a:chExt cx="8983182" cy="20065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0800519-A561-D403-865B-53E60E8E4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04" y="11251442"/>
              <a:ext cx="1188443" cy="118844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2DE617-160B-826D-33CA-6CD742B5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4790" y="11287622"/>
              <a:ext cx="1533211" cy="112435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9224F4-2680-FDDE-E703-EED385E41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9719" y="11429080"/>
              <a:ext cx="2992980" cy="79225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207DC5D-2C1C-4581-FB9A-0A40F8C49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3502" y="11374766"/>
              <a:ext cx="1598251" cy="81384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9B5EA5-4881-8641-F52D-8EC2A539400B}"/>
                </a:ext>
              </a:extLst>
            </p:cNvPr>
            <p:cNvSpPr txBox="1"/>
            <p:nvPr/>
          </p:nvSpPr>
          <p:spPr>
            <a:xfrm>
              <a:off x="55863" y="12411977"/>
              <a:ext cx="1816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33K LOC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B1293E-AA4C-E30D-0747-6A1C8D468A55}"/>
                </a:ext>
              </a:extLst>
            </p:cNvPr>
            <p:cNvSpPr txBox="1"/>
            <p:nvPr/>
          </p:nvSpPr>
          <p:spPr>
            <a:xfrm>
              <a:off x="1834901" y="12422193"/>
              <a:ext cx="1816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49K LOC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3613A9-DC8A-D64B-DC6A-91E69C3C69FE}"/>
                </a:ext>
              </a:extLst>
            </p:cNvPr>
            <p:cNvSpPr txBox="1"/>
            <p:nvPr/>
          </p:nvSpPr>
          <p:spPr>
            <a:xfrm>
              <a:off x="4117923" y="12426251"/>
              <a:ext cx="2215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95K LOC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BFB9E6-C53E-CAC9-13B1-98C8F1056C82}"/>
                </a:ext>
              </a:extLst>
            </p:cNvPr>
            <p:cNvSpPr txBox="1"/>
            <p:nvPr/>
          </p:nvSpPr>
          <p:spPr>
            <a:xfrm>
              <a:off x="7104065" y="12422038"/>
              <a:ext cx="16971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97K </a:t>
              </a:r>
              <a:r>
                <a:rPr lang="en-SE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LOC</a:t>
              </a:r>
              <a:endParaRPr lang="en-SE" sz="2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CC2E9B-6CDB-52CA-BB25-4D63B2AAA79B}"/>
                </a:ext>
              </a:extLst>
            </p:cNvPr>
            <p:cNvSpPr/>
            <p:nvPr/>
          </p:nvSpPr>
          <p:spPr>
            <a:xfrm>
              <a:off x="91885" y="10963597"/>
              <a:ext cx="8947160" cy="2006555"/>
            </a:xfrm>
            <a:prstGeom prst="rect">
              <a:avLst/>
            </a:prstGeom>
            <a:noFill/>
            <a:ln>
              <a:solidFill>
                <a:srgbClr val="3185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1FDC8C"/>
                </a:solidFill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4D626B9-7DDD-A0DA-B9E0-0D6F31CAA050}"/>
              </a:ext>
            </a:extLst>
          </p:cNvPr>
          <p:cNvSpPr txBox="1"/>
          <p:nvPr/>
        </p:nvSpPr>
        <p:spPr>
          <a:xfrm>
            <a:off x="78417" y="5046885"/>
            <a:ext cx="8947160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E" sz="3600" b="1" dirty="0">
                <a:solidFill>
                  <a:srgbClr val="31859C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experiments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 compared the precision and the performance of </a:t>
            </a:r>
            <a:r>
              <a:rPr lang="en-GB" sz="2800" dirty="0">
                <a:solidFill>
                  <a:srgbClr val="0070C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IntraJ</a:t>
            </a: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against </a:t>
            </a:r>
            <a:r>
              <a:rPr lang="en-GB" sz="2800" dirty="0">
                <a:solidFill>
                  <a:srgbClr val="0070C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SonarQube</a:t>
            </a: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by implementing two dataflow analyses: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Dead Assignment Analysis (</a:t>
            </a:r>
            <a:r>
              <a:rPr lang="en-GB" sz="2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DAA</a:t>
            </a: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Null Pointer Analysis (</a:t>
            </a:r>
            <a:r>
              <a:rPr lang="en-GB" sz="2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NPA</a:t>
            </a: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9BCAF37-DCC1-7465-6BA3-2BADDDF822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" y="12318398"/>
            <a:ext cx="9018994" cy="2630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902A3-C54A-F0E1-F697-C8BD5D3AF525}"/>
              </a:ext>
            </a:extLst>
          </p:cNvPr>
          <p:cNvSpPr txBox="1"/>
          <p:nvPr/>
        </p:nvSpPr>
        <p:spPr>
          <a:xfrm>
            <a:off x="33708690" y="18960832"/>
            <a:ext cx="8947160" cy="39087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4800" b="1" dirty="0">
                <a:solidFill>
                  <a:srgbClr val="31859C"/>
                </a:solidFill>
                <a:latin typeface="Equinox Regular" panose="02000500000000000000" pitchFamily="2" charset="0"/>
              </a:rPr>
              <a:t>C</a:t>
            </a:r>
            <a:r>
              <a:rPr lang="en-SE" sz="4800" b="1" dirty="0">
                <a:solidFill>
                  <a:srgbClr val="31859C"/>
                </a:solidFill>
                <a:latin typeface="Equinox Regular" panose="02000500000000000000" pitchFamily="2" charset="0"/>
              </a:rPr>
              <a:t>onclusioNS</a:t>
            </a:r>
            <a:endParaRPr lang="en-SE" sz="3600" b="1" dirty="0">
              <a:solidFill>
                <a:srgbClr val="31859C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E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HIGH PRECISION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E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CONCISE SPECIFICATION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E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COMPETITIVE WITH SONARQUBE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E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LSP SUPPORT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5FE2FB-B564-8D30-9C79-F203CDBC69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438145" y="28018658"/>
            <a:ext cx="2199383" cy="219938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4EEF2A-875F-B9EE-18CF-20C967D8A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00756" y="28018658"/>
            <a:ext cx="2199383" cy="21993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AC30F75-D45C-176B-37F5-7AD00884F6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96783" y="27986525"/>
            <a:ext cx="2199383" cy="219938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754B7BE0-1E62-79B9-51E1-C7F546C0233C}"/>
              </a:ext>
            </a:extLst>
          </p:cNvPr>
          <p:cNvSpPr txBox="1"/>
          <p:nvPr/>
        </p:nvSpPr>
        <p:spPr>
          <a:xfrm>
            <a:off x="8979799" y="3661199"/>
            <a:ext cx="24211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31859C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advanced bug detection in your ide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C09BCFB-E892-40CF-73C9-853E08A6AC05}"/>
              </a:ext>
            </a:extLst>
          </p:cNvPr>
          <p:cNvSpPr txBox="1"/>
          <p:nvPr/>
        </p:nvSpPr>
        <p:spPr>
          <a:xfrm>
            <a:off x="9560301" y="9867776"/>
            <a:ext cx="181481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ADVANCED BUG DETECTION REQUIRES </a:t>
            </a:r>
            <a:r>
              <a:rPr lang="en-GB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CONTROL-FLOW</a:t>
            </a:r>
            <a:r>
              <a:rPr lang="en-GB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en-GB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DATAFLOW</a:t>
            </a:r>
            <a:r>
              <a:rPr lang="en-GB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ANALYSES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FAST ANALYSES ARE REQUIRED FOR IDE INTEGRATION</a:t>
            </a:r>
          </a:p>
        </p:txBody>
      </p:sp>
      <p:pic>
        <p:nvPicPr>
          <p:cNvPr id="149" name="Picture 148" descr="Diagram&#10;&#10;Description automatically generated">
            <a:extLst>
              <a:ext uri="{FF2B5EF4-FFF2-40B4-BE49-F238E27FC236}">
                <a16:creationId xmlns:a16="http://schemas.microsoft.com/office/drawing/2014/main" id="{68DB0873-B355-19BD-60B7-6125BB7388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472" y="10628251"/>
            <a:ext cx="15750072" cy="9206526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E3F38DD7-3A4A-C1EA-265F-414465182F25}"/>
              </a:ext>
            </a:extLst>
          </p:cNvPr>
          <p:cNvSpPr txBox="1"/>
          <p:nvPr/>
        </p:nvSpPr>
        <p:spPr>
          <a:xfrm>
            <a:off x="9808808" y="13737874"/>
            <a:ext cx="88261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CONTROL-FLOW GRAPH IS CONSTRUCTED ON TOP OF THE ABSTRACT SYNTAX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ONLY RELEVANT NODES ARE INCLUDED IN THE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52" name="Picture 151" descr="A picture containing text, iPod, electronics, screen&#10;&#10;Description automatically generated">
            <a:extLst>
              <a:ext uri="{FF2B5EF4-FFF2-40B4-BE49-F238E27FC236}">
                <a16:creationId xmlns:a16="http://schemas.microsoft.com/office/drawing/2014/main" id="{3C143BEA-B9F1-70A6-92B0-AFD2AEA518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476" y="19753805"/>
            <a:ext cx="16499335" cy="7746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AA7D7-B2B2-022D-C1AD-DFC8A05B22FC}"/>
              </a:ext>
            </a:extLst>
          </p:cNvPr>
          <p:cNvSpPr txBox="1"/>
          <p:nvPr/>
        </p:nvSpPr>
        <p:spPr>
          <a:xfrm>
            <a:off x="33812630" y="23367091"/>
            <a:ext cx="8947160" cy="29854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800" b="1" dirty="0">
                <a:solidFill>
                  <a:srgbClr val="31859C"/>
                </a:solidFill>
                <a:latin typeface="Equinox Regular" panose="02000500000000000000" pitchFamily="2" charset="0"/>
              </a:rPr>
              <a:t>Future work</a:t>
            </a:r>
            <a:endParaRPr lang="en-SE" sz="3600" b="1" dirty="0">
              <a:solidFill>
                <a:srgbClr val="31859C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E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INTERPROCEDURAL CFGs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E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BETTER SUPPORT FOR QUICK-FIX AND BUG EXPLANATION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5F5952-623D-CF53-CECF-E542B669918C}"/>
              </a:ext>
            </a:extLst>
          </p:cNvPr>
          <p:cNvCxnSpPr>
            <a:cxnSpLocks/>
          </p:cNvCxnSpPr>
          <p:nvPr/>
        </p:nvCxnSpPr>
        <p:spPr>
          <a:xfrm>
            <a:off x="9323629" y="3169621"/>
            <a:ext cx="24274346" cy="0"/>
          </a:xfrm>
          <a:prstGeom prst="line">
            <a:avLst/>
          </a:prstGeom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F0E7CF-0EBF-A9BB-A4DC-C1E9653E596E}"/>
              </a:ext>
            </a:extLst>
          </p:cNvPr>
          <p:cNvCxnSpPr>
            <a:cxnSpLocks/>
          </p:cNvCxnSpPr>
          <p:nvPr/>
        </p:nvCxnSpPr>
        <p:spPr>
          <a:xfrm>
            <a:off x="9269855" y="-46892"/>
            <a:ext cx="0" cy="30556812"/>
          </a:xfrm>
          <a:prstGeom prst="line">
            <a:avLst/>
          </a:prstGeom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8C0555D-1668-5363-8997-6C4CD30C91D4}"/>
              </a:ext>
            </a:extLst>
          </p:cNvPr>
          <p:cNvSpPr txBox="1"/>
          <p:nvPr/>
        </p:nvSpPr>
        <p:spPr>
          <a:xfrm>
            <a:off x="34004179" y="26883164"/>
            <a:ext cx="262186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E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VSCode</a:t>
            </a:r>
            <a:r>
              <a:rPr lang="en-SE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SE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Extension</a:t>
            </a:r>
            <a:endParaRPr lang="en-SE" sz="4000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BCE2CA9-CF5F-3184-A37C-C3927942D907}"/>
              </a:ext>
            </a:extLst>
          </p:cNvPr>
          <p:cNvSpPr txBox="1"/>
          <p:nvPr/>
        </p:nvSpPr>
        <p:spPr>
          <a:xfrm>
            <a:off x="37151969" y="27013613"/>
            <a:ext cx="2621860" cy="984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E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GitHub</a:t>
            </a:r>
          </a:p>
          <a:p>
            <a:pPr algn="ctr">
              <a:spcAft>
                <a:spcPts val="1200"/>
              </a:spcAft>
            </a:pPr>
            <a:r>
              <a:rPr lang="en-SE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Repository</a:t>
            </a:r>
            <a:endParaRPr lang="en-SE" sz="4000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9D70359-AA2D-5CA5-5F11-F7D9989640A7}"/>
              </a:ext>
            </a:extLst>
          </p:cNvPr>
          <p:cNvSpPr txBox="1"/>
          <p:nvPr/>
        </p:nvSpPr>
        <p:spPr>
          <a:xfrm>
            <a:off x="40218916" y="27008154"/>
            <a:ext cx="2621860" cy="984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E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IntraJ </a:t>
            </a:r>
          </a:p>
          <a:p>
            <a:pPr algn="ctr">
              <a:spcAft>
                <a:spcPts val="1200"/>
              </a:spcAft>
            </a:pPr>
            <a:r>
              <a:rPr lang="en-SE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Article</a:t>
            </a:r>
            <a:endParaRPr lang="en-SE" sz="4000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AF501CB-DE61-1AD0-8C3E-1D3A5FE3C6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12796" y="28453183"/>
            <a:ext cx="11914976" cy="1680951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77C4E5A-F207-E1C2-3514-27491E3AE3E2}"/>
              </a:ext>
            </a:extLst>
          </p:cNvPr>
          <p:cNvSpPr txBox="1"/>
          <p:nvPr/>
        </p:nvSpPr>
        <p:spPr>
          <a:xfrm>
            <a:off x="26015132" y="21874374"/>
            <a:ext cx="7328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SUPPORT FOR QUICK-FIXES AND BUG EXPLANATION.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9E4DFE6-2660-8F66-4C1D-EB07A2987E9B}"/>
              </a:ext>
            </a:extLst>
          </p:cNvPr>
          <p:cNvSpPr txBox="1"/>
          <p:nvPr/>
        </p:nvSpPr>
        <p:spPr>
          <a:xfrm>
            <a:off x="48110" y="15026403"/>
            <a:ext cx="881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2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Quick fact:</a:t>
            </a:r>
          </a:p>
          <a:p>
            <a:pPr algn="ctr"/>
            <a:r>
              <a:rPr lang="en-GB" sz="3600" b="1" i="1" dirty="0">
                <a:solidFill>
                  <a:schemeClr val="accent2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precise  analyses results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65F186F-64BD-AF5D-B225-46258684DF5A}"/>
              </a:ext>
            </a:extLst>
          </p:cNvPr>
          <p:cNvSpPr txBox="1"/>
          <p:nvPr/>
        </p:nvSpPr>
        <p:spPr>
          <a:xfrm rot="16200000">
            <a:off x="-447039" y="25244809"/>
            <a:ext cx="163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b="1" dirty="0">
                <a:cs typeface="Courier New" panose="02070309020205020404" pitchFamily="49" charset="0"/>
              </a:rPr>
              <a:t>Seconds</a:t>
            </a:r>
            <a:endParaRPr lang="en-SE" sz="3200" b="1" dirty="0">
              <a:cs typeface="Courier New" panose="02070309020205020404" pitchFamily="49" charset="0"/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79B3923-5E63-8979-6C02-BE541D8CF10E}"/>
              </a:ext>
            </a:extLst>
          </p:cNvPr>
          <p:cNvGrpSpPr/>
          <p:nvPr/>
        </p:nvGrpSpPr>
        <p:grpSpPr>
          <a:xfrm>
            <a:off x="135155" y="18095478"/>
            <a:ext cx="9299188" cy="4252781"/>
            <a:chOff x="56777" y="20734174"/>
            <a:chExt cx="7959907" cy="307951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014399B-D470-B2AE-6F37-6EC6B0AF6BB5}"/>
                </a:ext>
              </a:extLst>
            </p:cNvPr>
            <p:cNvSpPr txBox="1"/>
            <p:nvPr/>
          </p:nvSpPr>
          <p:spPr>
            <a:xfrm rot="16200000">
              <a:off x="-530628" y="21795711"/>
              <a:ext cx="1636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400" b="1" dirty="0">
                  <a:cs typeface="Courier New" panose="02070309020205020404" pitchFamily="49" charset="0"/>
                </a:rPr>
                <a:t>Seconds</a:t>
              </a:r>
              <a:endParaRPr lang="en-SE" sz="3200" b="1" dirty="0">
                <a:cs typeface="Courier New" panose="02070309020205020404" pitchFamily="49" charset="0"/>
              </a:endParaRPr>
            </a:p>
          </p:txBody>
        </p:sp>
        <p:graphicFrame>
          <p:nvGraphicFramePr>
            <p:cNvPr id="166" name="Chart 165">
              <a:extLst>
                <a:ext uri="{FF2B5EF4-FFF2-40B4-BE49-F238E27FC236}">
                  <a16:creationId xmlns:a16="http://schemas.microsoft.com/office/drawing/2014/main" id="{4BF97B99-A521-1129-82F3-C3B37CF3C7E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64831948"/>
                </p:ext>
              </p:extLst>
            </p:nvPr>
          </p:nvGraphicFramePr>
          <p:xfrm>
            <a:off x="623272" y="20734174"/>
            <a:ext cx="7393412" cy="30795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</p:grp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0821C4B2-BCE2-18EE-491C-BC521075A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988778"/>
              </p:ext>
            </p:extLst>
          </p:nvPr>
        </p:nvGraphicFramePr>
        <p:xfrm>
          <a:off x="634163" y="24252979"/>
          <a:ext cx="7783073" cy="3398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68" name="TextBox 167">
            <a:extLst>
              <a:ext uri="{FF2B5EF4-FFF2-40B4-BE49-F238E27FC236}">
                <a16:creationId xmlns:a16="http://schemas.microsoft.com/office/drawing/2014/main" id="{799BDEB9-AD9E-1C21-A6FF-A62D1C984480}"/>
              </a:ext>
            </a:extLst>
          </p:cNvPr>
          <p:cNvSpPr txBox="1"/>
          <p:nvPr/>
        </p:nvSpPr>
        <p:spPr>
          <a:xfrm>
            <a:off x="246505" y="17814569"/>
            <a:ext cx="87925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E" sz="3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Dead Assignment Analysis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0A219DD-A324-1F7D-F331-3D60D99FAB96}"/>
              </a:ext>
            </a:extLst>
          </p:cNvPr>
          <p:cNvSpPr txBox="1"/>
          <p:nvPr/>
        </p:nvSpPr>
        <p:spPr>
          <a:xfrm>
            <a:off x="-14921" y="28108344"/>
            <a:ext cx="8816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2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Quick Fact:</a:t>
            </a:r>
          </a:p>
          <a:p>
            <a:pPr algn="ctr"/>
            <a:r>
              <a:rPr lang="en-GB" sz="3600" b="1" i="1" dirty="0">
                <a:solidFill>
                  <a:schemeClr val="accent2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Overall faster than </a:t>
            </a:r>
            <a:r>
              <a:rPr lang="en-GB" sz="3600" b="1" i="1" dirty="0" err="1">
                <a:solidFill>
                  <a:schemeClr val="accent2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sonarqube</a:t>
            </a:r>
            <a:endParaRPr lang="en-GB" sz="3600" b="1" i="1" dirty="0">
              <a:solidFill>
                <a:schemeClr val="accent2"/>
              </a:solidFill>
              <a:latin typeface="Equinox Regular" panose="02000500000000000000" pitchFamily="2" charset="0"/>
              <a:cs typeface="FUTURA MEDIUM" panose="020B0602020204020303" pitchFamily="34" charset="-79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C9039677-DAC6-7E37-DF7E-7E50215A5F3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682933" y="1220997"/>
            <a:ext cx="3214957" cy="1741435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FFE34BE7-9694-5070-A7E7-CC50155DCF4E}"/>
              </a:ext>
            </a:extLst>
          </p:cNvPr>
          <p:cNvSpPr txBox="1"/>
          <p:nvPr/>
        </p:nvSpPr>
        <p:spPr>
          <a:xfrm>
            <a:off x="33642594" y="167305"/>
            <a:ext cx="90853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4400" b="1" dirty="0">
                <a:solidFill>
                  <a:srgbClr val="31859C"/>
                </a:solidFill>
                <a:latin typeface="Equinox Regular" panose="02000500000000000000" pitchFamily="2" charset="0"/>
              </a:rPr>
              <a:t>O</a:t>
            </a:r>
            <a:r>
              <a:rPr lang="en-SE" sz="4400" b="1" dirty="0">
                <a:solidFill>
                  <a:srgbClr val="31859C"/>
                </a:solidFill>
                <a:latin typeface="Equinox Regular" panose="02000500000000000000" pitchFamily="2" charset="0"/>
              </a:rPr>
              <a:t>n-demand evaluation</a:t>
            </a:r>
            <a:endParaRPr lang="en-SE" sz="2800" dirty="0"/>
          </a:p>
          <a:p>
            <a:pPr algn="ctr">
              <a:spcAft>
                <a:spcPts val="1200"/>
              </a:spcAft>
            </a:pPr>
            <a:endParaRPr lang="en-GB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77665EFC-9174-7476-941C-7038B70F05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092305" y="4277503"/>
            <a:ext cx="2236448" cy="2236448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9D012AFA-5DC7-04E5-541B-0A2710DB01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958659" y="2733573"/>
            <a:ext cx="2373698" cy="2236448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E4BA2FB3-10B8-22FC-346A-5F728EA7E4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2492" y="1621171"/>
            <a:ext cx="2236448" cy="223644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607E2AED-0A70-9B95-732A-B8DBACCEBC5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696231" y="4210970"/>
            <a:ext cx="2310509" cy="2236448"/>
          </a:xfrm>
          <a:prstGeom prst="rect">
            <a:avLst/>
          </a:prstGeom>
        </p:spPr>
      </p:pic>
      <p:pic>
        <p:nvPicPr>
          <p:cNvPr id="179" name="Picture 178" descr="Icon&#10;&#10;Description automatically generated">
            <a:extLst>
              <a:ext uri="{FF2B5EF4-FFF2-40B4-BE49-F238E27FC236}">
                <a16:creationId xmlns:a16="http://schemas.microsoft.com/office/drawing/2014/main" id="{80DD1B62-DFDC-546D-B508-3184C06A54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702" y="5097581"/>
            <a:ext cx="4109580" cy="410958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F9EC6BC2-CC86-B3BF-6883-B4084CA07EA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383559" y="1342491"/>
            <a:ext cx="2236448" cy="2236448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EA4FD04E-914D-7426-DC02-3A5AB7F109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629353" y="1615190"/>
            <a:ext cx="2236448" cy="2236448"/>
          </a:xfrm>
          <a:prstGeom prst="rect">
            <a:avLst/>
          </a:prstGeom>
        </p:spPr>
      </p:pic>
      <p:cxnSp>
        <p:nvCxnSpPr>
          <p:cNvPr id="185" name="Elbow Connector 184">
            <a:extLst>
              <a:ext uri="{FF2B5EF4-FFF2-40B4-BE49-F238E27FC236}">
                <a16:creationId xmlns:a16="http://schemas.microsoft.com/office/drawing/2014/main" id="{0C9B5F31-5F7D-075B-AF95-2C23A26F4F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555551" y="4907668"/>
            <a:ext cx="1183712" cy="1042732"/>
          </a:xfrm>
          <a:prstGeom prst="bentConnector3">
            <a:avLst>
              <a:gd name="adj1" fmla="val 50000"/>
            </a:avLst>
          </a:prstGeom>
          <a:ln w="88900">
            <a:solidFill>
              <a:srgbClr val="A4DE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8ABB5A22-F9A6-78F0-6227-8CD7B01D32AC}"/>
              </a:ext>
            </a:extLst>
          </p:cNvPr>
          <p:cNvCxnSpPr>
            <a:cxnSpLocks/>
            <a:endCxn id="176" idx="2"/>
          </p:cNvCxnSpPr>
          <p:nvPr/>
        </p:nvCxnSpPr>
        <p:spPr>
          <a:xfrm flipV="1">
            <a:off x="39399597" y="6447418"/>
            <a:ext cx="1451889" cy="617435"/>
          </a:xfrm>
          <a:prstGeom prst="bentConnector2">
            <a:avLst/>
          </a:prstGeom>
          <a:ln w="88900">
            <a:solidFill>
              <a:srgbClr val="A4DE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673157A8-5219-48C7-AE05-9C88D2248C28}"/>
              </a:ext>
            </a:extLst>
          </p:cNvPr>
          <p:cNvSpPr txBox="1"/>
          <p:nvPr/>
        </p:nvSpPr>
        <p:spPr>
          <a:xfrm>
            <a:off x="33668720" y="8403259"/>
            <a:ext cx="89949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 need to analyse the entire project. The analyses are computed only on </a:t>
            </a:r>
            <a:r>
              <a:rPr lang="en-GB" sz="2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open </a:t>
            </a:r>
            <a:r>
              <a:rPr lang="en-GB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and </a:t>
            </a:r>
            <a:r>
              <a:rPr lang="en-GB" sz="2800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dependent files.</a:t>
            </a:r>
            <a:endParaRPr lang="en-SE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6CB6EAB-0362-E189-19AA-03324F45E89B}"/>
              </a:ext>
            </a:extLst>
          </p:cNvPr>
          <p:cNvSpPr txBox="1"/>
          <p:nvPr/>
        </p:nvSpPr>
        <p:spPr>
          <a:xfrm>
            <a:off x="33708690" y="14495359"/>
            <a:ext cx="89949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SE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Fully declarative specification using JastAdd2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SE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Easy to support new language constructs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DD61299-FDAF-A6CB-E87C-E4D7859C83EA}"/>
              </a:ext>
            </a:extLst>
          </p:cNvPr>
          <p:cNvSpPr txBox="1"/>
          <p:nvPr/>
        </p:nvSpPr>
        <p:spPr>
          <a:xfrm>
            <a:off x="33726504" y="9725736"/>
            <a:ext cx="89471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E" sz="3600" b="1" dirty="0">
                <a:solidFill>
                  <a:srgbClr val="31859C"/>
                </a:solidFill>
                <a:latin typeface="Equinox Regular" panose="02000500000000000000" pitchFamily="2" charset="0"/>
              </a:rPr>
              <a:t>specification</a:t>
            </a:r>
            <a:endParaRPr lang="en-SE" sz="3600" b="1" dirty="0">
              <a:solidFill>
                <a:srgbClr val="31859C"/>
              </a:solidFill>
              <a:latin typeface="Equinox Regular" panose="02000500000000000000" pitchFamily="2" charset="0"/>
              <a:cs typeface="Futura Medium" panose="020B0602020204020303" pitchFamily="34" charset="-79"/>
            </a:endParaRPr>
          </a:p>
        </p:txBody>
      </p:sp>
      <p:pic>
        <p:nvPicPr>
          <p:cNvPr id="214" name="Picture 213">
            <a:extLst>
              <a:ext uri="{FF2B5EF4-FFF2-40B4-BE49-F238E27FC236}">
                <a16:creationId xmlns:a16="http://schemas.microsoft.com/office/drawing/2014/main" id="{E12F4116-A50A-4CE1-7B4E-D31F5A4ADB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095" y="10545567"/>
            <a:ext cx="5750592" cy="3718946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35E100CB-7788-183F-7AF0-4ABD3E332AF1}"/>
              </a:ext>
            </a:extLst>
          </p:cNvPr>
          <p:cNvSpPr txBox="1"/>
          <p:nvPr/>
        </p:nvSpPr>
        <p:spPr>
          <a:xfrm>
            <a:off x="128051" y="11497593"/>
            <a:ext cx="89471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E" sz="3600" b="1" dirty="0">
                <a:solidFill>
                  <a:srgbClr val="31859C"/>
                </a:solidFill>
                <a:latin typeface="Equinox Regular" panose="02000500000000000000" pitchFamily="2" charset="0"/>
              </a:rPr>
              <a:t>precision</a:t>
            </a:r>
            <a:endParaRPr lang="en-SE" sz="3600" b="1" dirty="0">
              <a:solidFill>
                <a:srgbClr val="31859C"/>
              </a:solidFill>
              <a:latin typeface="Equinox Regular" panose="02000500000000000000" pitchFamily="2" charset="0"/>
              <a:cs typeface="Futura Medium" panose="020B0602020204020303" pitchFamily="34" charset="-79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DC417CC-5C0E-5120-5B32-DE1802A370B2}"/>
              </a:ext>
            </a:extLst>
          </p:cNvPr>
          <p:cNvSpPr txBox="1"/>
          <p:nvPr/>
        </p:nvSpPr>
        <p:spPr>
          <a:xfrm>
            <a:off x="0" y="17076646"/>
            <a:ext cx="89471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SE" sz="3600" b="1" dirty="0">
                <a:solidFill>
                  <a:srgbClr val="31859C"/>
                </a:solidFill>
                <a:latin typeface="Equinox Regular" panose="02000500000000000000" pitchFamily="2" charset="0"/>
                <a:cs typeface="Futura Medium" panose="020B0602020204020303" pitchFamily="34" charset="-79"/>
              </a:rPr>
              <a:t>performance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6BF91AB-FF66-B08A-9F39-016D1D9D282C}"/>
              </a:ext>
            </a:extLst>
          </p:cNvPr>
          <p:cNvSpPr txBox="1"/>
          <p:nvPr/>
        </p:nvSpPr>
        <p:spPr>
          <a:xfrm>
            <a:off x="246506" y="23367091"/>
            <a:ext cx="870065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E" sz="3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Null-Pointer Analysis</a:t>
            </a:r>
          </a:p>
        </p:txBody>
      </p:sp>
      <p:pic>
        <p:nvPicPr>
          <p:cNvPr id="228" name="Picture 227" descr="Text&#10;&#10;Description automatically generated">
            <a:extLst>
              <a:ext uri="{FF2B5EF4-FFF2-40B4-BE49-F238E27FC236}">
                <a16:creationId xmlns:a16="http://schemas.microsoft.com/office/drawing/2014/main" id="{DB81EE2E-859D-31E5-4B20-C88CB6F2AEB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277" y="23330230"/>
            <a:ext cx="7174818" cy="4170363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0C10605A-996A-0612-8060-DF7D24D2732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780935" y="29341866"/>
            <a:ext cx="3557777" cy="855422"/>
          </a:xfrm>
          <a:prstGeom prst="rect">
            <a:avLst/>
          </a:prstGeom>
        </p:spPr>
      </p:pic>
      <p:pic>
        <p:nvPicPr>
          <p:cNvPr id="231" name="Picture 23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71A807-CC0A-475A-2B74-D6AC08A2A90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872" y="15846501"/>
            <a:ext cx="8805196" cy="2549348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582372CB-D106-1AEB-2B0D-0104D9D47C02}"/>
              </a:ext>
            </a:extLst>
          </p:cNvPr>
          <p:cNvSpPr/>
          <p:nvPr/>
        </p:nvSpPr>
        <p:spPr>
          <a:xfrm>
            <a:off x="19354801" y="6979530"/>
            <a:ext cx="9332528" cy="5029589"/>
          </a:xfrm>
          <a:custGeom>
            <a:avLst/>
            <a:gdLst>
              <a:gd name="connsiteX0" fmla="*/ 230871 w 9214613"/>
              <a:gd name="connsiteY0" fmla="*/ 0 h 5029200"/>
              <a:gd name="connsiteX1" fmla="*/ 992871 w 9214613"/>
              <a:gd name="connsiteY1" fmla="*/ 2194560 h 5029200"/>
              <a:gd name="connsiteX2" fmla="*/ 8125191 w 9214613"/>
              <a:gd name="connsiteY2" fmla="*/ 2560320 h 5029200"/>
              <a:gd name="connsiteX3" fmla="*/ 9070071 w 9214613"/>
              <a:gd name="connsiteY3" fmla="*/ 5029200 h 5029200"/>
              <a:gd name="connsiteX0" fmla="*/ 138691 w 9488193"/>
              <a:gd name="connsiteY0" fmla="*/ 0 h 5029200"/>
              <a:gd name="connsiteX1" fmla="*/ 1266451 w 9488193"/>
              <a:gd name="connsiteY1" fmla="*/ 2194560 h 5029200"/>
              <a:gd name="connsiteX2" fmla="*/ 8398771 w 9488193"/>
              <a:gd name="connsiteY2" fmla="*/ 2560320 h 5029200"/>
              <a:gd name="connsiteX3" fmla="*/ 9343651 w 9488193"/>
              <a:gd name="connsiteY3" fmla="*/ 5029200 h 5029200"/>
              <a:gd name="connsiteX0" fmla="*/ 0 w 9349502"/>
              <a:gd name="connsiteY0" fmla="*/ 0 h 5029200"/>
              <a:gd name="connsiteX1" fmla="*/ 1127760 w 9349502"/>
              <a:gd name="connsiteY1" fmla="*/ 2194560 h 5029200"/>
              <a:gd name="connsiteX2" fmla="*/ 8260080 w 9349502"/>
              <a:gd name="connsiteY2" fmla="*/ 2560320 h 5029200"/>
              <a:gd name="connsiteX3" fmla="*/ 9204960 w 9349502"/>
              <a:gd name="connsiteY3" fmla="*/ 5029200 h 5029200"/>
              <a:gd name="connsiteX0" fmla="*/ 0 w 9349502"/>
              <a:gd name="connsiteY0" fmla="*/ 382 h 5029582"/>
              <a:gd name="connsiteX1" fmla="*/ 1127760 w 9349502"/>
              <a:gd name="connsiteY1" fmla="*/ 2194942 h 5029582"/>
              <a:gd name="connsiteX2" fmla="*/ 8260080 w 9349502"/>
              <a:gd name="connsiteY2" fmla="*/ 2560702 h 5029582"/>
              <a:gd name="connsiteX3" fmla="*/ 9204960 w 9349502"/>
              <a:gd name="connsiteY3" fmla="*/ 5029582 h 5029582"/>
              <a:gd name="connsiteX0" fmla="*/ 0 w 9332528"/>
              <a:gd name="connsiteY0" fmla="*/ 389 h 5029589"/>
              <a:gd name="connsiteX1" fmla="*/ 1127760 w 9332528"/>
              <a:gd name="connsiteY1" fmla="*/ 2194949 h 5029589"/>
              <a:gd name="connsiteX2" fmla="*/ 8199120 w 9332528"/>
              <a:gd name="connsiteY2" fmla="*/ 2743589 h 5029589"/>
              <a:gd name="connsiteX3" fmla="*/ 9204960 w 9332528"/>
              <a:gd name="connsiteY3" fmla="*/ 5029589 h 50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2528" h="5029589">
                <a:moveTo>
                  <a:pt x="0" y="389"/>
                </a:moveTo>
                <a:cubicBezTo>
                  <a:pt x="1826260" y="-30091"/>
                  <a:pt x="-238760" y="1737749"/>
                  <a:pt x="1127760" y="2194949"/>
                </a:cubicBezTo>
                <a:cubicBezTo>
                  <a:pt x="2494280" y="2652149"/>
                  <a:pt x="6852920" y="2271149"/>
                  <a:pt x="8199120" y="2743589"/>
                </a:cubicBezTo>
                <a:cubicBezTo>
                  <a:pt x="9545320" y="3216029"/>
                  <a:pt x="9405620" y="4031369"/>
                  <a:pt x="9204960" y="5029589"/>
                </a:cubicBezTo>
              </a:path>
            </a:pathLst>
          </a:custGeom>
          <a:noFill/>
          <a:ln w="79375">
            <a:solidFill>
              <a:srgbClr val="00B050"/>
            </a:solidFill>
            <a:prstDash val="lgDashDot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D86F6E7-F4FA-B5A6-D861-6844F8C4B416}"/>
              </a:ext>
            </a:extLst>
          </p:cNvPr>
          <p:cNvSpPr/>
          <p:nvPr/>
        </p:nvSpPr>
        <p:spPr>
          <a:xfrm rot="16200000">
            <a:off x="24605781" y="23327754"/>
            <a:ext cx="3564209" cy="6400800"/>
          </a:xfrm>
          <a:custGeom>
            <a:avLst/>
            <a:gdLst>
              <a:gd name="connsiteX0" fmla="*/ 230871 w 9214613"/>
              <a:gd name="connsiteY0" fmla="*/ 0 h 5029200"/>
              <a:gd name="connsiteX1" fmla="*/ 992871 w 9214613"/>
              <a:gd name="connsiteY1" fmla="*/ 2194560 h 5029200"/>
              <a:gd name="connsiteX2" fmla="*/ 8125191 w 9214613"/>
              <a:gd name="connsiteY2" fmla="*/ 2560320 h 5029200"/>
              <a:gd name="connsiteX3" fmla="*/ 9070071 w 9214613"/>
              <a:gd name="connsiteY3" fmla="*/ 5029200 h 5029200"/>
              <a:gd name="connsiteX0" fmla="*/ 138691 w 9488193"/>
              <a:gd name="connsiteY0" fmla="*/ 0 h 5029200"/>
              <a:gd name="connsiteX1" fmla="*/ 1266451 w 9488193"/>
              <a:gd name="connsiteY1" fmla="*/ 2194560 h 5029200"/>
              <a:gd name="connsiteX2" fmla="*/ 8398771 w 9488193"/>
              <a:gd name="connsiteY2" fmla="*/ 2560320 h 5029200"/>
              <a:gd name="connsiteX3" fmla="*/ 9343651 w 9488193"/>
              <a:gd name="connsiteY3" fmla="*/ 5029200 h 5029200"/>
              <a:gd name="connsiteX0" fmla="*/ 0 w 9349502"/>
              <a:gd name="connsiteY0" fmla="*/ 0 h 5029200"/>
              <a:gd name="connsiteX1" fmla="*/ 1127760 w 9349502"/>
              <a:gd name="connsiteY1" fmla="*/ 2194560 h 5029200"/>
              <a:gd name="connsiteX2" fmla="*/ 8260080 w 9349502"/>
              <a:gd name="connsiteY2" fmla="*/ 2560320 h 5029200"/>
              <a:gd name="connsiteX3" fmla="*/ 9204960 w 9349502"/>
              <a:gd name="connsiteY3" fmla="*/ 5029200 h 5029200"/>
              <a:gd name="connsiteX0" fmla="*/ 0 w 9349502"/>
              <a:gd name="connsiteY0" fmla="*/ 382 h 5029582"/>
              <a:gd name="connsiteX1" fmla="*/ 1127760 w 9349502"/>
              <a:gd name="connsiteY1" fmla="*/ 2194942 h 5029582"/>
              <a:gd name="connsiteX2" fmla="*/ 8260080 w 9349502"/>
              <a:gd name="connsiteY2" fmla="*/ 2560702 h 5029582"/>
              <a:gd name="connsiteX3" fmla="*/ 9204960 w 9349502"/>
              <a:gd name="connsiteY3" fmla="*/ 5029582 h 5029582"/>
              <a:gd name="connsiteX0" fmla="*/ 0 w 9332528"/>
              <a:gd name="connsiteY0" fmla="*/ 389 h 5029589"/>
              <a:gd name="connsiteX1" fmla="*/ 1127760 w 9332528"/>
              <a:gd name="connsiteY1" fmla="*/ 2194949 h 5029589"/>
              <a:gd name="connsiteX2" fmla="*/ 8199120 w 9332528"/>
              <a:gd name="connsiteY2" fmla="*/ 2743589 h 5029589"/>
              <a:gd name="connsiteX3" fmla="*/ 9204960 w 9332528"/>
              <a:gd name="connsiteY3" fmla="*/ 5029589 h 5029589"/>
              <a:gd name="connsiteX0" fmla="*/ 901549 w 8405277"/>
              <a:gd name="connsiteY0" fmla="*/ 363 h 5181963"/>
              <a:gd name="connsiteX1" fmla="*/ 200509 w 8405277"/>
              <a:gd name="connsiteY1" fmla="*/ 2347323 h 5181963"/>
              <a:gd name="connsiteX2" fmla="*/ 7271869 w 8405277"/>
              <a:gd name="connsiteY2" fmla="*/ 2895963 h 5181963"/>
              <a:gd name="connsiteX3" fmla="*/ 8277709 w 8405277"/>
              <a:gd name="connsiteY3" fmla="*/ 5181963 h 5181963"/>
              <a:gd name="connsiteX0" fmla="*/ 1284066 w 8787794"/>
              <a:gd name="connsiteY0" fmla="*/ 0 h 5181600"/>
              <a:gd name="connsiteX1" fmla="*/ 583026 w 8787794"/>
              <a:gd name="connsiteY1" fmla="*/ 2346960 h 5181600"/>
              <a:gd name="connsiteX2" fmla="*/ 7654386 w 8787794"/>
              <a:gd name="connsiteY2" fmla="*/ 2895600 h 5181600"/>
              <a:gd name="connsiteX3" fmla="*/ 8660226 w 8787794"/>
              <a:gd name="connsiteY3" fmla="*/ 5181600 h 5181600"/>
              <a:gd name="connsiteX0" fmla="*/ 2400608 w 9780384"/>
              <a:gd name="connsiteY0" fmla="*/ 0 h 5181600"/>
              <a:gd name="connsiteX1" fmla="*/ 1699568 w 9780384"/>
              <a:gd name="connsiteY1" fmla="*/ 2346960 h 5181600"/>
              <a:gd name="connsiteX2" fmla="*/ 419408 w 9780384"/>
              <a:gd name="connsiteY2" fmla="*/ 4541520 h 5181600"/>
              <a:gd name="connsiteX3" fmla="*/ 9776768 w 9780384"/>
              <a:gd name="connsiteY3" fmla="*/ 5181600 h 5181600"/>
              <a:gd name="connsiteX0" fmla="*/ 3657874 w 11037650"/>
              <a:gd name="connsiteY0" fmla="*/ 0 h 5181600"/>
              <a:gd name="connsiteX1" fmla="*/ 91714 w 11037650"/>
              <a:gd name="connsiteY1" fmla="*/ 1493520 h 5181600"/>
              <a:gd name="connsiteX2" fmla="*/ 1676674 w 11037650"/>
              <a:gd name="connsiteY2" fmla="*/ 4541520 h 5181600"/>
              <a:gd name="connsiteX3" fmla="*/ 11034034 w 11037650"/>
              <a:gd name="connsiteY3" fmla="*/ 5181600 h 5181600"/>
              <a:gd name="connsiteX0" fmla="*/ 2900561 w 10280337"/>
              <a:gd name="connsiteY0" fmla="*/ 0 h 5181600"/>
              <a:gd name="connsiteX1" fmla="*/ 340241 w 10280337"/>
              <a:gd name="connsiteY1" fmla="*/ 1706880 h 5181600"/>
              <a:gd name="connsiteX2" fmla="*/ 919361 w 10280337"/>
              <a:gd name="connsiteY2" fmla="*/ 4541520 h 5181600"/>
              <a:gd name="connsiteX3" fmla="*/ 10276721 w 10280337"/>
              <a:gd name="connsiteY3" fmla="*/ 5181600 h 5181600"/>
              <a:gd name="connsiteX0" fmla="*/ 2900561 w 2900561"/>
              <a:gd name="connsiteY0" fmla="*/ 0 h 4603499"/>
              <a:gd name="connsiteX1" fmla="*/ 340241 w 2900561"/>
              <a:gd name="connsiteY1" fmla="*/ 1706880 h 4603499"/>
              <a:gd name="connsiteX2" fmla="*/ 919361 w 2900561"/>
              <a:gd name="connsiteY2" fmla="*/ 4541520 h 4603499"/>
              <a:gd name="connsiteX3" fmla="*/ 1650881 w 2900561"/>
              <a:gd name="connsiteY3" fmla="*/ 3596640 h 4603499"/>
              <a:gd name="connsiteX0" fmla="*/ 3421292 w 3421292"/>
              <a:gd name="connsiteY0" fmla="*/ 0 h 4573735"/>
              <a:gd name="connsiteX1" fmla="*/ 860972 w 3421292"/>
              <a:gd name="connsiteY1" fmla="*/ 1706880 h 4573735"/>
              <a:gd name="connsiteX2" fmla="*/ 647612 w 3421292"/>
              <a:gd name="connsiteY2" fmla="*/ 4511040 h 4573735"/>
              <a:gd name="connsiteX3" fmla="*/ 2171612 w 3421292"/>
              <a:gd name="connsiteY3" fmla="*/ 3596640 h 4573735"/>
              <a:gd name="connsiteX0" fmla="*/ 3421292 w 3421292"/>
              <a:gd name="connsiteY0" fmla="*/ 0 h 5303520"/>
              <a:gd name="connsiteX1" fmla="*/ 860972 w 3421292"/>
              <a:gd name="connsiteY1" fmla="*/ 1706880 h 5303520"/>
              <a:gd name="connsiteX2" fmla="*/ 647612 w 3421292"/>
              <a:gd name="connsiteY2" fmla="*/ 4511040 h 5303520"/>
              <a:gd name="connsiteX3" fmla="*/ 2354492 w 3421292"/>
              <a:gd name="connsiteY3" fmla="*/ 5303520 h 5303520"/>
              <a:gd name="connsiteX0" fmla="*/ 3421292 w 3421292"/>
              <a:gd name="connsiteY0" fmla="*/ 0 h 4609227"/>
              <a:gd name="connsiteX1" fmla="*/ 860972 w 3421292"/>
              <a:gd name="connsiteY1" fmla="*/ 1706880 h 4609227"/>
              <a:gd name="connsiteX2" fmla="*/ 647612 w 3421292"/>
              <a:gd name="connsiteY2" fmla="*/ 4511040 h 4609227"/>
              <a:gd name="connsiteX3" fmla="*/ 1501052 w 3421292"/>
              <a:gd name="connsiteY3" fmla="*/ 4541520 h 4609227"/>
              <a:gd name="connsiteX0" fmla="*/ 3421292 w 3421292"/>
              <a:gd name="connsiteY0" fmla="*/ 0 h 4592114"/>
              <a:gd name="connsiteX1" fmla="*/ 860972 w 3421292"/>
              <a:gd name="connsiteY1" fmla="*/ 1706880 h 4592114"/>
              <a:gd name="connsiteX2" fmla="*/ 647612 w 3421292"/>
              <a:gd name="connsiteY2" fmla="*/ 4511040 h 4592114"/>
              <a:gd name="connsiteX3" fmla="*/ 1501052 w 3421292"/>
              <a:gd name="connsiteY3" fmla="*/ 4541520 h 4592114"/>
              <a:gd name="connsiteX0" fmla="*/ 3421292 w 3421292"/>
              <a:gd name="connsiteY0" fmla="*/ 0 h 5151120"/>
              <a:gd name="connsiteX1" fmla="*/ 860972 w 3421292"/>
              <a:gd name="connsiteY1" fmla="*/ 1706880 h 5151120"/>
              <a:gd name="connsiteX2" fmla="*/ 647612 w 3421292"/>
              <a:gd name="connsiteY2" fmla="*/ 4511040 h 5151120"/>
              <a:gd name="connsiteX3" fmla="*/ 2354492 w 3421292"/>
              <a:gd name="connsiteY3" fmla="*/ 5151120 h 5151120"/>
              <a:gd name="connsiteX0" fmla="*/ 3421292 w 3421292"/>
              <a:gd name="connsiteY0" fmla="*/ 0 h 5151120"/>
              <a:gd name="connsiteX1" fmla="*/ 860972 w 3421292"/>
              <a:gd name="connsiteY1" fmla="*/ 1706880 h 5151120"/>
              <a:gd name="connsiteX2" fmla="*/ 647612 w 3421292"/>
              <a:gd name="connsiteY2" fmla="*/ 4511040 h 5151120"/>
              <a:gd name="connsiteX3" fmla="*/ 2354492 w 3421292"/>
              <a:gd name="connsiteY3" fmla="*/ 5151120 h 5151120"/>
              <a:gd name="connsiteX0" fmla="*/ 3159785 w 3159785"/>
              <a:gd name="connsiteY0" fmla="*/ 0 h 5151120"/>
              <a:gd name="connsiteX1" fmla="*/ 599465 w 3159785"/>
              <a:gd name="connsiteY1" fmla="*/ 1706880 h 5151120"/>
              <a:gd name="connsiteX2" fmla="*/ 751865 w 3159785"/>
              <a:gd name="connsiteY2" fmla="*/ 4206240 h 5151120"/>
              <a:gd name="connsiteX3" fmla="*/ 2092985 w 3159785"/>
              <a:gd name="connsiteY3" fmla="*/ 5151120 h 5151120"/>
              <a:gd name="connsiteX0" fmla="*/ 2856776 w 2856776"/>
              <a:gd name="connsiteY0" fmla="*/ 0 h 5151120"/>
              <a:gd name="connsiteX1" fmla="*/ 1576616 w 2856776"/>
              <a:gd name="connsiteY1" fmla="*/ 2377440 h 5151120"/>
              <a:gd name="connsiteX2" fmla="*/ 448856 w 2856776"/>
              <a:gd name="connsiteY2" fmla="*/ 4206240 h 5151120"/>
              <a:gd name="connsiteX3" fmla="*/ 1789976 w 2856776"/>
              <a:gd name="connsiteY3" fmla="*/ 5151120 h 5151120"/>
              <a:gd name="connsiteX0" fmla="*/ 2914092 w 2914092"/>
              <a:gd name="connsiteY0" fmla="*/ 0 h 5151120"/>
              <a:gd name="connsiteX1" fmla="*/ 1633932 w 2914092"/>
              <a:gd name="connsiteY1" fmla="*/ 2377440 h 5151120"/>
              <a:gd name="connsiteX2" fmla="*/ 506172 w 2914092"/>
              <a:gd name="connsiteY2" fmla="*/ 4206240 h 5151120"/>
              <a:gd name="connsiteX3" fmla="*/ 1847292 w 2914092"/>
              <a:gd name="connsiteY3" fmla="*/ 5151120 h 5151120"/>
              <a:gd name="connsiteX0" fmla="*/ 2683261 w 2683261"/>
              <a:gd name="connsiteY0" fmla="*/ 0 h 5151120"/>
              <a:gd name="connsiteX1" fmla="*/ 1403101 w 2683261"/>
              <a:gd name="connsiteY1" fmla="*/ 2377440 h 5151120"/>
              <a:gd name="connsiteX2" fmla="*/ 275341 w 2683261"/>
              <a:gd name="connsiteY2" fmla="*/ 4206240 h 5151120"/>
              <a:gd name="connsiteX3" fmla="*/ 1616461 w 2683261"/>
              <a:gd name="connsiteY3" fmla="*/ 5151120 h 5151120"/>
              <a:gd name="connsiteX0" fmla="*/ 2823145 w 2823145"/>
              <a:gd name="connsiteY0" fmla="*/ 0 h 5151120"/>
              <a:gd name="connsiteX1" fmla="*/ 1542985 w 2823145"/>
              <a:gd name="connsiteY1" fmla="*/ 2377440 h 5151120"/>
              <a:gd name="connsiteX2" fmla="*/ 415225 w 2823145"/>
              <a:gd name="connsiteY2" fmla="*/ 4206240 h 5151120"/>
              <a:gd name="connsiteX3" fmla="*/ 1756345 w 2823145"/>
              <a:gd name="connsiteY3" fmla="*/ 5151120 h 5151120"/>
              <a:gd name="connsiteX0" fmla="*/ 2869891 w 2869891"/>
              <a:gd name="connsiteY0" fmla="*/ 0 h 5151120"/>
              <a:gd name="connsiteX1" fmla="*/ 1254451 w 2869891"/>
              <a:gd name="connsiteY1" fmla="*/ 1097283 h 5151120"/>
              <a:gd name="connsiteX2" fmla="*/ 461971 w 2869891"/>
              <a:gd name="connsiteY2" fmla="*/ 4206240 h 5151120"/>
              <a:gd name="connsiteX3" fmla="*/ 1803091 w 2869891"/>
              <a:gd name="connsiteY3" fmla="*/ 5151120 h 5151120"/>
              <a:gd name="connsiteX0" fmla="*/ 2255859 w 2255859"/>
              <a:gd name="connsiteY0" fmla="*/ 0 h 5151120"/>
              <a:gd name="connsiteX1" fmla="*/ 640419 w 2255859"/>
              <a:gd name="connsiteY1" fmla="*/ 1097283 h 5151120"/>
              <a:gd name="connsiteX2" fmla="*/ 670899 w 2255859"/>
              <a:gd name="connsiteY2" fmla="*/ 4053843 h 5151120"/>
              <a:gd name="connsiteX3" fmla="*/ 1189059 w 2255859"/>
              <a:gd name="connsiteY3" fmla="*/ 5151120 h 5151120"/>
              <a:gd name="connsiteX0" fmla="*/ 2255859 w 2255859"/>
              <a:gd name="connsiteY0" fmla="*/ 0 h 5151120"/>
              <a:gd name="connsiteX1" fmla="*/ 640419 w 2255859"/>
              <a:gd name="connsiteY1" fmla="*/ 1097283 h 5151120"/>
              <a:gd name="connsiteX2" fmla="*/ 670899 w 2255859"/>
              <a:gd name="connsiteY2" fmla="*/ 3078486 h 5151120"/>
              <a:gd name="connsiteX3" fmla="*/ 1189059 w 2255859"/>
              <a:gd name="connsiteY3" fmla="*/ 5151120 h 5151120"/>
              <a:gd name="connsiteX0" fmla="*/ 2056768 w 2056768"/>
              <a:gd name="connsiteY0" fmla="*/ 0 h 5151120"/>
              <a:gd name="connsiteX1" fmla="*/ 1325248 w 2056768"/>
              <a:gd name="connsiteY1" fmla="*/ 1097286 h 5151120"/>
              <a:gd name="connsiteX2" fmla="*/ 471808 w 2056768"/>
              <a:gd name="connsiteY2" fmla="*/ 3078486 h 5151120"/>
              <a:gd name="connsiteX3" fmla="*/ 989968 w 2056768"/>
              <a:gd name="connsiteY3" fmla="*/ 5151120 h 5151120"/>
              <a:gd name="connsiteX0" fmla="*/ 4058424 w 4058424"/>
              <a:gd name="connsiteY0" fmla="*/ 0 h 6400800"/>
              <a:gd name="connsiteX1" fmla="*/ 1376184 w 4058424"/>
              <a:gd name="connsiteY1" fmla="*/ 2346966 h 6400800"/>
              <a:gd name="connsiteX2" fmla="*/ 522744 w 4058424"/>
              <a:gd name="connsiteY2" fmla="*/ 4328166 h 6400800"/>
              <a:gd name="connsiteX3" fmla="*/ 1040904 w 4058424"/>
              <a:gd name="connsiteY3" fmla="*/ 6400800 h 6400800"/>
              <a:gd name="connsiteX0" fmla="*/ 4035958 w 4035958"/>
              <a:gd name="connsiteY0" fmla="*/ 0 h 6400800"/>
              <a:gd name="connsiteX1" fmla="*/ 1475638 w 4035958"/>
              <a:gd name="connsiteY1" fmla="*/ 1706886 h 6400800"/>
              <a:gd name="connsiteX2" fmla="*/ 500278 w 4035958"/>
              <a:gd name="connsiteY2" fmla="*/ 4328166 h 6400800"/>
              <a:gd name="connsiteX3" fmla="*/ 1018438 w 4035958"/>
              <a:gd name="connsiteY3" fmla="*/ 6400800 h 6400800"/>
              <a:gd name="connsiteX0" fmla="*/ 3907569 w 3907569"/>
              <a:gd name="connsiteY0" fmla="*/ 0 h 6400800"/>
              <a:gd name="connsiteX1" fmla="*/ 1347249 w 3907569"/>
              <a:gd name="connsiteY1" fmla="*/ 1706886 h 6400800"/>
              <a:gd name="connsiteX2" fmla="*/ 524289 w 3907569"/>
              <a:gd name="connsiteY2" fmla="*/ 4267206 h 6400800"/>
              <a:gd name="connsiteX3" fmla="*/ 890049 w 3907569"/>
              <a:gd name="connsiteY3" fmla="*/ 6400800 h 6400800"/>
              <a:gd name="connsiteX0" fmla="*/ 3907569 w 3907569"/>
              <a:gd name="connsiteY0" fmla="*/ 0 h 6400800"/>
              <a:gd name="connsiteX1" fmla="*/ 1347249 w 3907569"/>
              <a:gd name="connsiteY1" fmla="*/ 1706886 h 6400800"/>
              <a:gd name="connsiteX2" fmla="*/ 524289 w 3907569"/>
              <a:gd name="connsiteY2" fmla="*/ 4267206 h 6400800"/>
              <a:gd name="connsiteX3" fmla="*/ 890049 w 3907569"/>
              <a:gd name="connsiteY3" fmla="*/ 6400800 h 6400800"/>
              <a:gd name="connsiteX0" fmla="*/ 3564209 w 3564209"/>
              <a:gd name="connsiteY0" fmla="*/ 0 h 6400800"/>
              <a:gd name="connsiteX1" fmla="*/ 1003889 w 3564209"/>
              <a:gd name="connsiteY1" fmla="*/ 1706886 h 6400800"/>
              <a:gd name="connsiteX2" fmla="*/ 180929 w 3564209"/>
              <a:gd name="connsiteY2" fmla="*/ 4267206 h 6400800"/>
              <a:gd name="connsiteX3" fmla="*/ 546689 w 3564209"/>
              <a:gd name="connsiteY3" fmla="*/ 640080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209" h="6400800">
                <a:moveTo>
                  <a:pt x="3564209" y="0"/>
                </a:moveTo>
                <a:cubicBezTo>
                  <a:pt x="2281509" y="426720"/>
                  <a:pt x="1567769" y="995685"/>
                  <a:pt x="1003889" y="1706886"/>
                </a:cubicBezTo>
                <a:cubicBezTo>
                  <a:pt x="440009" y="2418087"/>
                  <a:pt x="53929" y="3398529"/>
                  <a:pt x="180929" y="4267206"/>
                </a:cubicBezTo>
                <a:cubicBezTo>
                  <a:pt x="734649" y="5013969"/>
                  <a:pt x="-746171" y="6134100"/>
                  <a:pt x="546689" y="6400800"/>
                </a:cubicBezTo>
              </a:path>
            </a:pathLst>
          </a:custGeom>
          <a:noFill/>
          <a:ln w="79375">
            <a:solidFill>
              <a:srgbClr val="00B050"/>
            </a:solidFill>
            <a:prstDash val="lgDashDot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29E6083-121E-0B6A-974D-023A20D56047}"/>
              </a:ext>
            </a:extLst>
          </p:cNvPr>
          <p:cNvSpPr/>
          <p:nvPr/>
        </p:nvSpPr>
        <p:spPr>
          <a:xfrm>
            <a:off x="17823324" y="17239399"/>
            <a:ext cx="2310157" cy="5029200"/>
          </a:xfrm>
          <a:custGeom>
            <a:avLst/>
            <a:gdLst>
              <a:gd name="connsiteX0" fmla="*/ 230871 w 9214613"/>
              <a:gd name="connsiteY0" fmla="*/ 0 h 5029200"/>
              <a:gd name="connsiteX1" fmla="*/ 992871 w 9214613"/>
              <a:gd name="connsiteY1" fmla="*/ 2194560 h 5029200"/>
              <a:gd name="connsiteX2" fmla="*/ 8125191 w 9214613"/>
              <a:gd name="connsiteY2" fmla="*/ 2560320 h 5029200"/>
              <a:gd name="connsiteX3" fmla="*/ 9070071 w 9214613"/>
              <a:gd name="connsiteY3" fmla="*/ 5029200 h 5029200"/>
              <a:gd name="connsiteX0" fmla="*/ 138691 w 9488193"/>
              <a:gd name="connsiteY0" fmla="*/ 0 h 5029200"/>
              <a:gd name="connsiteX1" fmla="*/ 1266451 w 9488193"/>
              <a:gd name="connsiteY1" fmla="*/ 2194560 h 5029200"/>
              <a:gd name="connsiteX2" fmla="*/ 8398771 w 9488193"/>
              <a:gd name="connsiteY2" fmla="*/ 2560320 h 5029200"/>
              <a:gd name="connsiteX3" fmla="*/ 9343651 w 9488193"/>
              <a:gd name="connsiteY3" fmla="*/ 5029200 h 5029200"/>
              <a:gd name="connsiteX0" fmla="*/ 0 w 9349502"/>
              <a:gd name="connsiteY0" fmla="*/ 0 h 5029200"/>
              <a:gd name="connsiteX1" fmla="*/ 1127760 w 9349502"/>
              <a:gd name="connsiteY1" fmla="*/ 2194560 h 5029200"/>
              <a:gd name="connsiteX2" fmla="*/ 8260080 w 9349502"/>
              <a:gd name="connsiteY2" fmla="*/ 2560320 h 5029200"/>
              <a:gd name="connsiteX3" fmla="*/ 9204960 w 9349502"/>
              <a:gd name="connsiteY3" fmla="*/ 5029200 h 5029200"/>
              <a:gd name="connsiteX0" fmla="*/ 0 w 9349502"/>
              <a:gd name="connsiteY0" fmla="*/ 382 h 5029582"/>
              <a:gd name="connsiteX1" fmla="*/ 1127760 w 9349502"/>
              <a:gd name="connsiteY1" fmla="*/ 2194942 h 5029582"/>
              <a:gd name="connsiteX2" fmla="*/ 8260080 w 9349502"/>
              <a:gd name="connsiteY2" fmla="*/ 2560702 h 5029582"/>
              <a:gd name="connsiteX3" fmla="*/ 9204960 w 9349502"/>
              <a:gd name="connsiteY3" fmla="*/ 5029582 h 5029582"/>
              <a:gd name="connsiteX0" fmla="*/ 0 w 9332528"/>
              <a:gd name="connsiteY0" fmla="*/ 389 h 5029589"/>
              <a:gd name="connsiteX1" fmla="*/ 1127760 w 9332528"/>
              <a:gd name="connsiteY1" fmla="*/ 2194949 h 5029589"/>
              <a:gd name="connsiteX2" fmla="*/ 8199120 w 9332528"/>
              <a:gd name="connsiteY2" fmla="*/ 2743589 h 5029589"/>
              <a:gd name="connsiteX3" fmla="*/ 9204960 w 9332528"/>
              <a:gd name="connsiteY3" fmla="*/ 5029589 h 5029589"/>
              <a:gd name="connsiteX0" fmla="*/ 901549 w 8405277"/>
              <a:gd name="connsiteY0" fmla="*/ 363 h 5181963"/>
              <a:gd name="connsiteX1" fmla="*/ 200509 w 8405277"/>
              <a:gd name="connsiteY1" fmla="*/ 2347323 h 5181963"/>
              <a:gd name="connsiteX2" fmla="*/ 7271869 w 8405277"/>
              <a:gd name="connsiteY2" fmla="*/ 2895963 h 5181963"/>
              <a:gd name="connsiteX3" fmla="*/ 8277709 w 8405277"/>
              <a:gd name="connsiteY3" fmla="*/ 5181963 h 5181963"/>
              <a:gd name="connsiteX0" fmla="*/ 1284066 w 8787794"/>
              <a:gd name="connsiteY0" fmla="*/ 0 h 5181600"/>
              <a:gd name="connsiteX1" fmla="*/ 583026 w 8787794"/>
              <a:gd name="connsiteY1" fmla="*/ 2346960 h 5181600"/>
              <a:gd name="connsiteX2" fmla="*/ 7654386 w 8787794"/>
              <a:gd name="connsiteY2" fmla="*/ 2895600 h 5181600"/>
              <a:gd name="connsiteX3" fmla="*/ 8660226 w 8787794"/>
              <a:gd name="connsiteY3" fmla="*/ 5181600 h 5181600"/>
              <a:gd name="connsiteX0" fmla="*/ 2400608 w 9780384"/>
              <a:gd name="connsiteY0" fmla="*/ 0 h 5181600"/>
              <a:gd name="connsiteX1" fmla="*/ 1699568 w 9780384"/>
              <a:gd name="connsiteY1" fmla="*/ 2346960 h 5181600"/>
              <a:gd name="connsiteX2" fmla="*/ 419408 w 9780384"/>
              <a:gd name="connsiteY2" fmla="*/ 4541520 h 5181600"/>
              <a:gd name="connsiteX3" fmla="*/ 9776768 w 9780384"/>
              <a:gd name="connsiteY3" fmla="*/ 5181600 h 5181600"/>
              <a:gd name="connsiteX0" fmla="*/ 3657874 w 11037650"/>
              <a:gd name="connsiteY0" fmla="*/ 0 h 5181600"/>
              <a:gd name="connsiteX1" fmla="*/ 91714 w 11037650"/>
              <a:gd name="connsiteY1" fmla="*/ 1493520 h 5181600"/>
              <a:gd name="connsiteX2" fmla="*/ 1676674 w 11037650"/>
              <a:gd name="connsiteY2" fmla="*/ 4541520 h 5181600"/>
              <a:gd name="connsiteX3" fmla="*/ 11034034 w 11037650"/>
              <a:gd name="connsiteY3" fmla="*/ 5181600 h 5181600"/>
              <a:gd name="connsiteX0" fmla="*/ 2900561 w 10280337"/>
              <a:gd name="connsiteY0" fmla="*/ 0 h 5181600"/>
              <a:gd name="connsiteX1" fmla="*/ 340241 w 10280337"/>
              <a:gd name="connsiteY1" fmla="*/ 1706880 h 5181600"/>
              <a:gd name="connsiteX2" fmla="*/ 919361 w 10280337"/>
              <a:gd name="connsiteY2" fmla="*/ 4541520 h 5181600"/>
              <a:gd name="connsiteX3" fmla="*/ 10276721 w 10280337"/>
              <a:gd name="connsiteY3" fmla="*/ 5181600 h 5181600"/>
              <a:gd name="connsiteX0" fmla="*/ 2900561 w 2900561"/>
              <a:gd name="connsiteY0" fmla="*/ 0 h 4603499"/>
              <a:gd name="connsiteX1" fmla="*/ 340241 w 2900561"/>
              <a:gd name="connsiteY1" fmla="*/ 1706880 h 4603499"/>
              <a:gd name="connsiteX2" fmla="*/ 919361 w 2900561"/>
              <a:gd name="connsiteY2" fmla="*/ 4541520 h 4603499"/>
              <a:gd name="connsiteX3" fmla="*/ 1650881 w 2900561"/>
              <a:gd name="connsiteY3" fmla="*/ 3596640 h 4603499"/>
              <a:gd name="connsiteX0" fmla="*/ 3421292 w 3421292"/>
              <a:gd name="connsiteY0" fmla="*/ 0 h 4573735"/>
              <a:gd name="connsiteX1" fmla="*/ 860972 w 3421292"/>
              <a:gd name="connsiteY1" fmla="*/ 1706880 h 4573735"/>
              <a:gd name="connsiteX2" fmla="*/ 647612 w 3421292"/>
              <a:gd name="connsiteY2" fmla="*/ 4511040 h 4573735"/>
              <a:gd name="connsiteX3" fmla="*/ 2171612 w 3421292"/>
              <a:gd name="connsiteY3" fmla="*/ 3596640 h 4573735"/>
              <a:gd name="connsiteX0" fmla="*/ 3421292 w 3421292"/>
              <a:gd name="connsiteY0" fmla="*/ 0 h 5303520"/>
              <a:gd name="connsiteX1" fmla="*/ 860972 w 3421292"/>
              <a:gd name="connsiteY1" fmla="*/ 1706880 h 5303520"/>
              <a:gd name="connsiteX2" fmla="*/ 647612 w 3421292"/>
              <a:gd name="connsiteY2" fmla="*/ 4511040 h 5303520"/>
              <a:gd name="connsiteX3" fmla="*/ 2354492 w 3421292"/>
              <a:gd name="connsiteY3" fmla="*/ 5303520 h 5303520"/>
              <a:gd name="connsiteX0" fmla="*/ 3421292 w 3421292"/>
              <a:gd name="connsiteY0" fmla="*/ 0 h 4609227"/>
              <a:gd name="connsiteX1" fmla="*/ 860972 w 3421292"/>
              <a:gd name="connsiteY1" fmla="*/ 1706880 h 4609227"/>
              <a:gd name="connsiteX2" fmla="*/ 647612 w 3421292"/>
              <a:gd name="connsiteY2" fmla="*/ 4511040 h 4609227"/>
              <a:gd name="connsiteX3" fmla="*/ 1501052 w 3421292"/>
              <a:gd name="connsiteY3" fmla="*/ 4541520 h 4609227"/>
              <a:gd name="connsiteX0" fmla="*/ 3421292 w 3421292"/>
              <a:gd name="connsiteY0" fmla="*/ 0 h 4592114"/>
              <a:gd name="connsiteX1" fmla="*/ 860972 w 3421292"/>
              <a:gd name="connsiteY1" fmla="*/ 1706880 h 4592114"/>
              <a:gd name="connsiteX2" fmla="*/ 647612 w 3421292"/>
              <a:gd name="connsiteY2" fmla="*/ 4511040 h 4592114"/>
              <a:gd name="connsiteX3" fmla="*/ 1501052 w 3421292"/>
              <a:gd name="connsiteY3" fmla="*/ 4541520 h 4592114"/>
              <a:gd name="connsiteX0" fmla="*/ 3421292 w 3421292"/>
              <a:gd name="connsiteY0" fmla="*/ 0 h 5151120"/>
              <a:gd name="connsiteX1" fmla="*/ 860972 w 3421292"/>
              <a:gd name="connsiteY1" fmla="*/ 1706880 h 5151120"/>
              <a:gd name="connsiteX2" fmla="*/ 647612 w 3421292"/>
              <a:gd name="connsiteY2" fmla="*/ 4511040 h 5151120"/>
              <a:gd name="connsiteX3" fmla="*/ 2354492 w 3421292"/>
              <a:gd name="connsiteY3" fmla="*/ 5151120 h 5151120"/>
              <a:gd name="connsiteX0" fmla="*/ 3421292 w 3421292"/>
              <a:gd name="connsiteY0" fmla="*/ 0 h 5151120"/>
              <a:gd name="connsiteX1" fmla="*/ 860972 w 3421292"/>
              <a:gd name="connsiteY1" fmla="*/ 1706880 h 5151120"/>
              <a:gd name="connsiteX2" fmla="*/ 647612 w 3421292"/>
              <a:gd name="connsiteY2" fmla="*/ 4511040 h 5151120"/>
              <a:gd name="connsiteX3" fmla="*/ 2354492 w 3421292"/>
              <a:gd name="connsiteY3" fmla="*/ 5151120 h 5151120"/>
              <a:gd name="connsiteX0" fmla="*/ 3159785 w 3159785"/>
              <a:gd name="connsiteY0" fmla="*/ 0 h 5151120"/>
              <a:gd name="connsiteX1" fmla="*/ 599465 w 3159785"/>
              <a:gd name="connsiteY1" fmla="*/ 1706880 h 5151120"/>
              <a:gd name="connsiteX2" fmla="*/ 751865 w 3159785"/>
              <a:gd name="connsiteY2" fmla="*/ 4206240 h 5151120"/>
              <a:gd name="connsiteX3" fmla="*/ 2092985 w 3159785"/>
              <a:gd name="connsiteY3" fmla="*/ 5151120 h 5151120"/>
              <a:gd name="connsiteX0" fmla="*/ 2856776 w 2856776"/>
              <a:gd name="connsiteY0" fmla="*/ 0 h 5151120"/>
              <a:gd name="connsiteX1" fmla="*/ 1576616 w 2856776"/>
              <a:gd name="connsiteY1" fmla="*/ 2377440 h 5151120"/>
              <a:gd name="connsiteX2" fmla="*/ 448856 w 2856776"/>
              <a:gd name="connsiteY2" fmla="*/ 4206240 h 5151120"/>
              <a:gd name="connsiteX3" fmla="*/ 1789976 w 2856776"/>
              <a:gd name="connsiteY3" fmla="*/ 5151120 h 5151120"/>
              <a:gd name="connsiteX0" fmla="*/ 2914092 w 2914092"/>
              <a:gd name="connsiteY0" fmla="*/ 0 h 5151120"/>
              <a:gd name="connsiteX1" fmla="*/ 1633932 w 2914092"/>
              <a:gd name="connsiteY1" fmla="*/ 2377440 h 5151120"/>
              <a:gd name="connsiteX2" fmla="*/ 506172 w 2914092"/>
              <a:gd name="connsiteY2" fmla="*/ 4206240 h 5151120"/>
              <a:gd name="connsiteX3" fmla="*/ 1847292 w 2914092"/>
              <a:gd name="connsiteY3" fmla="*/ 5151120 h 5151120"/>
              <a:gd name="connsiteX0" fmla="*/ 2683261 w 2683261"/>
              <a:gd name="connsiteY0" fmla="*/ 0 h 5151120"/>
              <a:gd name="connsiteX1" fmla="*/ 1403101 w 2683261"/>
              <a:gd name="connsiteY1" fmla="*/ 2377440 h 5151120"/>
              <a:gd name="connsiteX2" fmla="*/ 275341 w 2683261"/>
              <a:gd name="connsiteY2" fmla="*/ 4206240 h 5151120"/>
              <a:gd name="connsiteX3" fmla="*/ 1616461 w 2683261"/>
              <a:gd name="connsiteY3" fmla="*/ 5151120 h 5151120"/>
              <a:gd name="connsiteX0" fmla="*/ 2823145 w 2823145"/>
              <a:gd name="connsiteY0" fmla="*/ 0 h 5151120"/>
              <a:gd name="connsiteX1" fmla="*/ 1542985 w 2823145"/>
              <a:gd name="connsiteY1" fmla="*/ 2377440 h 5151120"/>
              <a:gd name="connsiteX2" fmla="*/ 415225 w 2823145"/>
              <a:gd name="connsiteY2" fmla="*/ 4206240 h 5151120"/>
              <a:gd name="connsiteX3" fmla="*/ 1756345 w 2823145"/>
              <a:gd name="connsiteY3" fmla="*/ 5151120 h 5151120"/>
              <a:gd name="connsiteX0" fmla="*/ 2540940 w 2540940"/>
              <a:gd name="connsiteY0" fmla="*/ 0 h 5151120"/>
              <a:gd name="connsiteX1" fmla="*/ 1260780 w 2540940"/>
              <a:gd name="connsiteY1" fmla="*/ 2377440 h 5151120"/>
              <a:gd name="connsiteX2" fmla="*/ 498780 w 2540940"/>
              <a:gd name="connsiteY2" fmla="*/ 3291840 h 5151120"/>
              <a:gd name="connsiteX3" fmla="*/ 1474140 w 2540940"/>
              <a:gd name="connsiteY3" fmla="*/ 5151120 h 5151120"/>
              <a:gd name="connsiteX0" fmla="*/ 2042160 w 2042160"/>
              <a:gd name="connsiteY0" fmla="*/ 0 h 5151120"/>
              <a:gd name="connsiteX1" fmla="*/ 762000 w 2042160"/>
              <a:gd name="connsiteY1" fmla="*/ 2377440 h 5151120"/>
              <a:gd name="connsiteX2" fmla="*/ 0 w 2042160"/>
              <a:gd name="connsiteY2" fmla="*/ 3291840 h 5151120"/>
              <a:gd name="connsiteX3" fmla="*/ 975360 w 2042160"/>
              <a:gd name="connsiteY3" fmla="*/ 5151120 h 5151120"/>
              <a:gd name="connsiteX0" fmla="*/ 2277539 w 2277539"/>
              <a:gd name="connsiteY0" fmla="*/ 0 h 5151120"/>
              <a:gd name="connsiteX1" fmla="*/ 997379 w 2277539"/>
              <a:gd name="connsiteY1" fmla="*/ 2377440 h 5151120"/>
              <a:gd name="connsiteX2" fmla="*/ 235379 w 2277539"/>
              <a:gd name="connsiteY2" fmla="*/ 3291840 h 5151120"/>
              <a:gd name="connsiteX3" fmla="*/ 1210739 w 2277539"/>
              <a:gd name="connsiteY3" fmla="*/ 5151120 h 5151120"/>
              <a:gd name="connsiteX0" fmla="*/ 2672398 w 2672398"/>
              <a:gd name="connsiteY0" fmla="*/ 0 h 4907280"/>
              <a:gd name="connsiteX1" fmla="*/ 1392238 w 2672398"/>
              <a:gd name="connsiteY1" fmla="*/ 2377440 h 4907280"/>
              <a:gd name="connsiteX2" fmla="*/ 630238 w 2672398"/>
              <a:gd name="connsiteY2" fmla="*/ 3291840 h 4907280"/>
              <a:gd name="connsiteX3" fmla="*/ 721678 w 2672398"/>
              <a:gd name="connsiteY3" fmla="*/ 4907280 h 4907280"/>
              <a:gd name="connsiteX0" fmla="*/ 2556933 w 2556933"/>
              <a:gd name="connsiteY0" fmla="*/ 0 h 4907280"/>
              <a:gd name="connsiteX1" fmla="*/ 1276773 w 2556933"/>
              <a:gd name="connsiteY1" fmla="*/ 2377440 h 4907280"/>
              <a:gd name="connsiteX2" fmla="*/ 514773 w 2556933"/>
              <a:gd name="connsiteY2" fmla="*/ 3291840 h 4907280"/>
              <a:gd name="connsiteX3" fmla="*/ 606213 w 2556933"/>
              <a:gd name="connsiteY3" fmla="*/ 4907280 h 4907280"/>
              <a:gd name="connsiteX0" fmla="*/ 2506852 w 2506852"/>
              <a:gd name="connsiteY0" fmla="*/ 0 h 4907280"/>
              <a:gd name="connsiteX1" fmla="*/ 1226692 w 2506852"/>
              <a:gd name="connsiteY1" fmla="*/ 2377440 h 4907280"/>
              <a:gd name="connsiteX2" fmla="*/ 464692 w 2506852"/>
              <a:gd name="connsiteY2" fmla="*/ 3291840 h 4907280"/>
              <a:gd name="connsiteX3" fmla="*/ 556132 w 2506852"/>
              <a:gd name="connsiteY3" fmla="*/ 4907280 h 4907280"/>
              <a:gd name="connsiteX0" fmla="*/ 2294204 w 2294204"/>
              <a:gd name="connsiteY0" fmla="*/ 0 h 5029200"/>
              <a:gd name="connsiteX1" fmla="*/ 1014044 w 2294204"/>
              <a:gd name="connsiteY1" fmla="*/ 2377440 h 5029200"/>
              <a:gd name="connsiteX2" fmla="*/ 252044 w 2294204"/>
              <a:gd name="connsiteY2" fmla="*/ 3291840 h 5029200"/>
              <a:gd name="connsiteX3" fmla="*/ 831164 w 2294204"/>
              <a:gd name="connsiteY3" fmla="*/ 5029200 h 5029200"/>
              <a:gd name="connsiteX0" fmla="*/ 2310157 w 2310157"/>
              <a:gd name="connsiteY0" fmla="*/ 0 h 5029200"/>
              <a:gd name="connsiteX1" fmla="*/ 1029997 w 2310157"/>
              <a:gd name="connsiteY1" fmla="*/ 2377440 h 5029200"/>
              <a:gd name="connsiteX2" fmla="*/ 267997 w 2310157"/>
              <a:gd name="connsiteY2" fmla="*/ 3291840 h 5029200"/>
              <a:gd name="connsiteX3" fmla="*/ 847117 w 2310157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157" h="5029200">
                <a:moveTo>
                  <a:pt x="2310157" y="0"/>
                </a:moveTo>
                <a:cubicBezTo>
                  <a:pt x="1027457" y="426720"/>
                  <a:pt x="1370357" y="1828800"/>
                  <a:pt x="1029997" y="2377440"/>
                </a:cubicBezTo>
                <a:cubicBezTo>
                  <a:pt x="689637" y="2926080"/>
                  <a:pt x="750597" y="2606040"/>
                  <a:pt x="267997" y="3291840"/>
                </a:cubicBezTo>
                <a:cubicBezTo>
                  <a:pt x="-184123" y="3916680"/>
                  <a:pt x="-110463" y="4396740"/>
                  <a:pt x="847117" y="5029200"/>
                </a:cubicBezTo>
              </a:path>
            </a:pathLst>
          </a:custGeom>
          <a:noFill/>
          <a:ln w="79375">
            <a:solidFill>
              <a:srgbClr val="00B050"/>
            </a:solidFill>
            <a:prstDash val="lgDashDot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pic>
        <p:nvPicPr>
          <p:cNvPr id="12" name="Picture 11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5FF9B773-998C-8766-AC43-7125E63793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194" y="4987392"/>
            <a:ext cx="6405582" cy="480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5479</TotalTime>
  <Words>249</Words>
  <Application>Microsoft Macintosh PowerPoint</Application>
  <PresentationFormat>Custom</PresentationFormat>
  <Paragraphs>54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Courier New</vt:lpstr>
      <vt:lpstr>Equinox Regular</vt:lpstr>
      <vt:lpstr>Futura Medium</vt:lpstr>
      <vt:lpstr>Futura Medium</vt:lpstr>
      <vt:lpstr>StarSymbol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Fredrik Heintz</dc:creator>
  <cp:lastModifiedBy>Idriss Riouak</cp:lastModifiedBy>
  <cp:revision>139</cp:revision>
  <cp:lastPrinted>2022-08-09T15:05:37Z</cp:lastPrinted>
  <dcterms:modified xsi:type="dcterms:W3CDTF">2022-09-13T07:55:15Z</dcterms:modified>
</cp:coreProperties>
</file>